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60" r:id="rId4"/>
    <p:sldId id="269" r:id="rId5"/>
    <p:sldId id="270" r:id="rId6"/>
    <p:sldId id="271" r:id="rId7"/>
    <p:sldId id="272" r:id="rId8"/>
    <p:sldId id="273" r:id="rId9"/>
    <p:sldId id="275" r:id="rId10"/>
    <p:sldId id="274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embeddedFontLst>
    <p:embeddedFont>
      <p:font typeface="나눔스퀘어 Bold" panose="020B0600000101010101" pitchFamily="50" charset="-127"/>
      <p:bold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5" autoAdjust="0"/>
    <p:restoredTop sz="94660"/>
  </p:normalViewPr>
  <p:slideViewPr>
    <p:cSldViewPr snapToGrid="0">
      <p:cViewPr varScale="1">
        <p:scale>
          <a:sx n="25" d="100"/>
          <a:sy n="25" d="100"/>
        </p:scale>
        <p:origin x="54" y="9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5C1F8-07F3-40D8-BA95-F2940D64B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D22675-8103-45A9-A802-E961DFB24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BC36A4-CD14-4B93-8545-06E819FD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F8418C-4DB4-4A94-B1AD-36930918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4896AC-672E-4884-B4A2-869814A1B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81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0D06C-D958-44BB-9316-FC5144F87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7CA508-4A99-422F-85DD-F5542750E3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33768A-0474-491E-8EFA-1F5D34A79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5C1E00-3729-49A3-8104-6BA278D4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DB9275-E20B-4F67-BF1F-D781A762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4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7048B1-4A2A-47A5-AF2A-F443697114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B2CEA4-9B71-4805-8CDB-0C4ECE66D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6317B4-683B-4DA3-9A44-CE41F4100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5FD9A-CD92-44DC-9F97-33A1308EC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24A133-B1D4-4617-A5BF-B71C704D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55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B00-CB79-46B9-99C9-DA912165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090B2E-62F2-4F35-8129-E8406E059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B0BF58-3588-4FB9-AFC9-A1A5B6F99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16D464-5F6A-4616-BA8F-2DD6B85CB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A7E6E-B218-4368-868E-9B285671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57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490D3-AB40-4E98-9152-BDF16601D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EE77F4-813F-4DEB-82BE-CFE96780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672C6-B570-4D1F-92AB-1CF19D07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C6C0A6-A1BE-4BDB-8904-ED60AE765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7499C8-F1FE-4635-BC03-A08C6552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20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AAED0E-64BE-4555-986D-D9B70AB12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060D34-4543-45E6-9C6C-B2D5A1C69D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3F1B05-4619-4B2B-8610-D871B3FD1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AFBA6F-E48F-41D8-AFBB-7F1D258C2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2B38B1-9703-4C2B-BE4D-7AED3CE17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49F32-8265-4232-BDF7-C76183D0F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23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2AF9C0-23D1-41E1-AF7F-70310F46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BA21DE-2A04-4ABE-9896-81253F2BC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791D08-AAE6-43BB-AE94-BA13D2EAB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69C6D0-EF85-40CE-912C-DC7E3900A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A38036-F1AE-4C24-9CC2-9020356BE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7573BD-B3AA-4FF7-9887-F33B7D1D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D9E6CA-8CD3-41E2-A4B5-DC519A3A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37D905-156B-4FB4-BCB4-4F283F128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98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FA83D-B0A9-4378-867F-7823515E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EDD9CA-0DF1-4E5B-973B-6075C49C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A9399A-FC0C-4897-B341-4D80892B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7AF1B6-6475-428C-AE2E-7245AE13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066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F2679E-09A5-452A-AFC2-3D656A60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F79ADF6-C7FB-421C-961D-8171088C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097797-A7E0-4AB5-A500-9A5FC8D9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45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5B6D7-D1C5-457C-86BD-30019A80B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0FD153-F64F-426B-B530-61CC88E3D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A9BD7A-A924-447E-AA78-A5B265616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954CB9-2665-4238-8937-EC89FDCA7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799065-1455-4B9E-AD85-AE5252E0C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C3AF0-FC07-451F-9ABD-65C04C56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49E24-2647-4131-A042-E2FA9677B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F2F1658-D2F7-4E8D-ABE6-E67F9539A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48415E-76C6-42E8-98AB-5DB829BBB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8DAFA5-FA44-459F-BAE7-848D2D10F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8FE551-E7FA-4E5F-B223-FD0489A5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0B76A7-9750-4F8B-B5A7-AAA300FB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158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509726-3A47-41E3-863F-0F63FF058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46721F-AE6A-4563-B0EC-30B12F5A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8CBDAC-A5D9-457C-ADAD-8C31E633B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5438FF-2459-4A33-A74E-FE6E5DE6AD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FFB346-6951-4077-8D81-46F331FD7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9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E13EF9A9-300A-442D-A126-79FCFA3E3AE8}"/>
              </a:ext>
            </a:extLst>
          </p:cNvPr>
          <p:cNvSpPr txBox="1">
            <a:spLocks/>
          </p:cNvSpPr>
          <p:nvPr/>
        </p:nvSpPr>
        <p:spPr>
          <a:xfrm>
            <a:off x="1478650" y="3049700"/>
            <a:ext cx="9144000" cy="104502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 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 설계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세부 디자인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 설계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3EE8DF5-771E-4DE7-A50F-4F590754EE85}"/>
              </a:ext>
            </a:extLst>
          </p:cNvPr>
          <p:cNvSpPr txBox="1">
            <a:spLocks/>
          </p:cNvSpPr>
          <p:nvPr/>
        </p:nvSpPr>
        <p:spPr>
          <a:xfrm>
            <a:off x="690273" y="5153470"/>
            <a:ext cx="540572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참가 멤버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김승철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편이슬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김민주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B6D8298-9F30-45E4-A272-F53CC3DB7BA5}"/>
              </a:ext>
            </a:extLst>
          </p:cNvPr>
          <p:cNvSpPr txBox="1">
            <a:spLocks/>
          </p:cNvSpPr>
          <p:nvPr/>
        </p:nvSpPr>
        <p:spPr>
          <a:xfrm>
            <a:off x="658035" y="4540937"/>
            <a:ext cx="4423920" cy="5795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일시 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2021.07.11(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E92877A0-C12E-496D-ACD3-3AA51C8286C4}"/>
              </a:ext>
            </a:extLst>
          </p:cNvPr>
          <p:cNvSpPr txBox="1">
            <a:spLocks/>
          </p:cNvSpPr>
          <p:nvPr/>
        </p:nvSpPr>
        <p:spPr>
          <a:xfrm>
            <a:off x="680114" y="5580190"/>
            <a:ext cx="4259796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진행 시간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3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18F3E41-0EE2-4C20-ADBA-95683D954102}"/>
              </a:ext>
            </a:extLst>
          </p:cNvPr>
          <p:cNvSpPr txBox="1">
            <a:spLocks/>
          </p:cNvSpPr>
          <p:nvPr/>
        </p:nvSpPr>
        <p:spPr>
          <a:xfrm>
            <a:off x="680113" y="5956110"/>
            <a:ext cx="516188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시작 시간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14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 18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:00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543115-F9C2-4492-A0C0-5ED3221E3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963" y="433045"/>
            <a:ext cx="6044072" cy="313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43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031873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(7) Login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계정을 등록 찾기할 수 있으며 로그인을 통한 인증으로 기능을 사용할 수 있도록하는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인증을 통하여 홈페이지에 접근할 수 있도록 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홈페이지에 아이디를 등록 할 수 있도록 회원가입 폼을 제공해주는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아이디와 비밀번호를 잊어버렸을 경우 사용하는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27BD83-6F02-445C-BC94-F4F5BFFECE81}"/>
              </a:ext>
            </a:extLst>
          </p:cNvPr>
          <p:cNvSpPr/>
          <p:nvPr/>
        </p:nvSpPr>
        <p:spPr>
          <a:xfrm>
            <a:off x="1233264" y="2224699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64CEB42-FA19-4583-BC4D-88CEFA4A24C6}"/>
              </a:ext>
            </a:extLst>
          </p:cNvPr>
          <p:cNvSpPr/>
          <p:nvPr/>
        </p:nvSpPr>
        <p:spPr>
          <a:xfrm>
            <a:off x="346774" y="3125399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797A42E-44D6-4396-9D17-A4D3CD469F7B}"/>
              </a:ext>
            </a:extLst>
          </p:cNvPr>
          <p:cNvSpPr/>
          <p:nvPr/>
        </p:nvSpPr>
        <p:spPr>
          <a:xfrm>
            <a:off x="1786020" y="3124873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856F6D6B-0117-4648-8657-2CE65729DF1D}"/>
              </a:ext>
            </a:extLst>
          </p:cNvPr>
          <p:cNvCxnSpPr>
            <a:cxnSpLocks/>
            <a:stCxn id="23" idx="0"/>
            <a:endCxn id="22" idx="2"/>
          </p:cNvCxnSpPr>
          <p:nvPr/>
        </p:nvCxnSpPr>
        <p:spPr>
          <a:xfrm flipV="1">
            <a:off x="973712" y="2615224"/>
            <a:ext cx="807240" cy="5101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EBA4E1B-9015-423A-B956-2FCAD8EFEBA3}"/>
              </a:ext>
            </a:extLst>
          </p:cNvPr>
          <p:cNvCxnSpPr>
            <a:cxnSpLocks/>
            <a:stCxn id="24" idx="0"/>
            <a:endCxn id="22" idx="2"/>
          </p:cNvCxnSpPr>
          <p:nvPr/>
        </p:nvCxnSpPr>
        <p:spPr>
          <a:xfrm flipH="1" flipV="1">
            <a:off x="1780952" y="2615224"/>
            <a:ext cx="632006" cy="5096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E5526D6-7FA9-4605-9743-76EC50FD849D}"/>
              </a:ext>
            </a:extLst>
          </p:cNvPr>
          <p:cNvSpPr/>
          <p:nvPr/>
        </p:nvSpPr>
        <p:spPr>
          <a:xfrm>
            <a:off x="346774" y="2184790"/>
            <a:ext cx="2803180" cy="1428371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739AFCF-4EA7-455B-B9DF-505CC0DCA1F0}"/>
              </a:ext>
            </a:extLst>
          </p:cNvPr>
          <p:cNvSpPr txBox="1"/>
          <p:nvPr/>
        </p:nvSpPr>
        <p:spPr>
          <a:xfrm>
            <a:off x="351004" y="2213914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(1), (9)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4815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584775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설정이 필요한 요소들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3941712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5016758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요구사항에 따른 기능 분석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아이디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비밀번호 찾기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 정보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배송현황 등등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 별 태그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나의 관심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리스트 출력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게시판 기능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[8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(7)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인기 상품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Top10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[9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(8)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(9)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로그인 기능</a:t>
            </a:r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[5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(10)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검색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수익금 누적 합산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댓글 기능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미부여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댓글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물품 구매 시 정해진 후원 단체에만 후원되도록 하는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연계 이벤트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알림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등급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[5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및 주문 영수증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마킹되지 않은 물품에 대한 개발 우선 순위 점수는 개발 어려움과 가치를 계산하여 부여하였음</a:t>
            </a:r>
            <a:r>
              <a:rPr lang="en-US" altLang="ko-KR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C2A822-20E3-403C-90FD-DFA0C8EB2607}"/>
              </a:ext>
            </a:extLst>
          </p:cNvPr>
          <p:cNvSpPr txBox="1"/>
          <p:nvPr/>
        </p:nvSpPr>
        <p:spPr>
          <a:xfrm>
            <a:off x="7785129" y="1405550"/>
            <a:ext cx="2895842" cy="33855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반드시 있어야 하는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414D22-A15D-4511-8E1A-4F491E62F38E}"/>
              </a:ext>
            </a:extLst>
          </p:cNvPr>
          <p:cNvSpPr txBox="1"/>
          <p:nvPr/>
        </p:nvSpPr>
        <p:spPr>
          <a:xfrm>
            <a:off x="7785129" y="1880153"/>
            <a:ext cx="2895842" cy="338554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보류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AC743F-CE16-4E34-A5DF-3B984F830701}"/>
              </a:ext>
            </a:extLst>
          </p:cNvPr>
          <p:cNvSpPr txBox="1"/>
          <p:nvPr/>
        </p:nvSpPr>
        <p:spPr>
          <a:xfrm>
            <a:off x="312186" y="1541599"/>
            <a:ext cx="374546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50A55C-E91B-40CE-BDC0-4C987C8812BE}"/>
              </a:ext>
            </a:extLst>
          </p:cNvPr>
          <p:cNvSpPr txBox="1"/>
          <p:nvPr/>
        </p:nvSpPr>
        <p:spPr>
          <a:xfrm>
            <a:off x="312185" y="1778900"/>
            <a:ext cx="5369477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F58B9D-3501-45EF-AD06-67C7F19DCA16}"/>
              </a:ext>
            </a:extLst>
          </p:cNvPr>
          <p:cNvSpPr txBox="1"/>
          <p:nvPr/>
        </p:nvSpPr>
        <p:spPr>
          <a:xfrm>
            <a:off x="312185" y="2028929"/>
            <a:ext cx="1754740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07863E-E06E-4667-AB3F-ECCA08A082A5}"/>
              </a:ext>
            </a:extLst>
          </p:cNvPr>
          <p:cNvSpPr txBox="1"/>
          <p:nvPr/>
        </p:nvSpPr>
        <p:spPr>
          <a:xfrm>
            <a:off x="312185" y="2275224"/>
            <a:ext cx="2778678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59341E-370E-4DAB-961E-C63350D9C700}"/>
              </a:ext>
            </a:extLst>
          </p:cNvPr>
          <p:cNvSpPr txBox="1"/>
          <p:nvPr/>
        </p:nvSpPr>
        <p:spPr>
          <a:xfrm>
            <a:off x="312186" y="2503114"/>
            <a:ext cx="210240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DB8A3C-3AD4-4846-AC5E-BE9541892381}"/>
              </a:ext>
            </a:extLst>
          </p:cNvPr>
          <p:cNvSpPr txBox="1"/>
          <p:nvPr/>
        </p:nvSpPr>
        <p:spPr>
          <a:xfrm>
            <a:off x="312186" y="3228982"/>
            <a:ext cx="210240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25C0B0-E9EE-495D-A9E7-9671B44F4936}"/>
              </a:ext>
            </a:extLst>
          </p:cNvPr>
          <p:cNvSpPr txBox="1"/>
          <p:nvPr/>
        </p:nvSpPr>
        <p:spPr>
          <a:xfrm>
            <a:off x="312185" y="3709289"/>
            <a:ext cx="124515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B5DCFC-46C7-4F1B-8DB6-E8461EBED08C}"/>
              </a:ext>
            </a:extLst>
          </p:cNvPr>
          <p:cNvSpPr txBox="1"/>
          <p:nvPr/>
        </p:nvSpPr>
        <p:spPr>
          <a:xfrm>
            <a:off x="312184" y="3954850"/>
            <a:ext cx="2812015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EAA010-D881-425C-B91A-FB53EA9B9187}"/>
              </a:ext>
            </a:extLst>
          </p:cNvPr>
          <p:cNvSpPr txBox="1"/>
          <p:nvPr/>
        </p:nvSpPr>
        <p:spPr>
          <a:xfrm>
            <a:off x="312184" y="4191938"/>
            <a:ext cx="170235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731769-7A1C-4FB5-BFAB-16B78B527F5B}"/>
              </a:ext>
            </a:extLst>
          </p:cNvPr>
          <p:cNvSpPr txBox="1"/>
          <p:nvPr/>
        </p:nvSpPr>
        <p:spPr>
          <a:xfrm>
            <a:off x="312184" y="4451174"/>
            <a:ext cx="545520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2EF93D-25FD-4543-8128-29B6F7F750F6}"/>
              </a:ext>
            </a:extLst>
          </p:cNvPr>
          <p:cNvSpPr txBox="1"/>
          <p:nvPr/>
        </p:nvSpPr>
        <p:spPr>
          <a:xfrm>
            <a:off x="2274336" y="5184968"/>
            <a:ext cx="185951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852EBC-8A31-4887-83E7-43284E9C13FC}"/>
              </a:ext>
            </a:extLst>
          </p:cNvPr>
          <p:cNvSpPr txBox="1"/>
          <p:nvPr/>
        </p:nvSpPr>
        <p:spPr>
          <a:xfrm>
            <a:off x="338017" y="4915464"/>
            <a:ext cx="1219320" cy="200055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7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B23BF7-4208-4E6A-A62F-B753DBA282F1}"/>
              </a:ext>
            </a:extLst>
          </p:cNvPr>
          <p:cNvSpPr txBox="1"/>
          <p:nvPr/>
        </p:nvSpPr>
        <p:spPr>
          <a:xfrm>
            <a:off x="325100" y="4679064"/>
            <a:ext cx="2602249" cy="200055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7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6916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004049" cy="584775"/>
          </a:xfrm>
          <a:prstGeom prst="rect">
            <a:avLst/>
          </a:prstGeom>
          <a:solidFill>
            <a:srgbClr val="0070C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시나리오는 비교적 모든 기능 페이지들과 연관될 메인 페이지에서 이동하는 시나리오를 예측하는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팀원들과의 소통을 통한 페이지 이동 시나리오를 간략하게 만들어 보는 단계이다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105F16F-3133-4DB0-B0FD-41E736B2B8AD}"/>
              </a:ext>
            </a:extLst>
          </p:cNvPr>
          <p:cNvSpPr/>
          <p:nvPr/>
        </p:nvSpPr>
        <p:spPr>
          <a:xfrm>
            <a:off x="4983658" y="4015467"/>
            <a:ext cx="1473993" cy="678950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B99E87-6F47-4476-9D31-35941A60F68B}"/>
              </a:ext>
            </a:extLst>
          </p:cNvPr>
          <p:cNvSpPr/>
          <p:nvPr/>
        </p:nvSpPr>
        <p:spPr>
          <a:xfrm>
            <a:off x="5172966" y="5279184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ECA1C1-30FE-409C-AF3A-AD66471A881B}"/>
              </a:ext>
            </a:extLst>
          </p:cNvPr>
          <p:cNvSpPr/>
          <p:nvPr/>
        </p:nvSpPr>
        <p:spPr>
          <a:xfrm>
            <a:off x="4435971" y="5953988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61F026-D370-4D35-B39F-8E0B8B437636}"/>
              </a:ext>
            </a:extLst>
          </p:cNvPr>
          <p:cNvSpPr/>
          <p:nvPr/>
        </p:nvSpPr>
        <p:spPr>
          <a:xfrm>
            <a:off x="5875217" y="5953462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B91A30-75BC-4837-9A79-091EBEAC6578}"/>
              </a:ext>
            </a:extLst>
          </p:cNvPr>
          <p:cNvSpPr/>
          <p:nvPr/>
        </p:nvSpPr>
        <p:spPr>
          <a:xfrm>
            <a:off x="2917472" y="5191992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1EB8368-9D05-40F8-BEE4-837870F151BF}"/>
              </a:ext>
            </a:extLst>
          </p:cNvPr>
          <p:cNvSpPr/>
          <p:nvPr/>
        </p:nvSpPr>
        <p:spPr>
          <a:xfrm>
            <a:off x="3967534" y="2709330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19009D-CC93-4FAC-BB55-6ACDCDACCC5C}"/>
              </a:ext>
            </a:extLst>
          </p:cNvPr>
          <p:cNvSpPr/>
          <p:nvPr/>
        </p:nvSpPr>
        <p:spPr>
          <a:xfrm>
            <a:off x="5327529" y="2725500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8CFDB5-36E1-4BFE-B2D8-B3AF61EF43A0}"/>
              </a:ext>
            </a:extLst>
          </p:cNvPr>
          <p:cNvSpPr/>
          <p:nvPr/>
        </p:nvSpPr>
        <p:spPr>
          <a:xfrm>
            <a:off x="6581405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A7C1CE-6507-4CAC-9CCC-8F2CC0F43F30}"/>
              </a:ext>
            </a:extLst>
          </p:cNvPr>
          <p:cNvSpPr/>
          <p:nvPr/>
        </p:nvSpPr>
        <p:spPr>
          <a:xfrm>
            <a:off x="8083127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이벤트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B96763-5144-487B-AD30-F2050946C3B6}"/>
              </a:ext>
            </a:extLst>
          </p:cNvPr>
          <p:cNvSpPr/>
          <p:nvPr/>
        </p:nvSpPr>
        <p:spPr>
          <a:xfrm>
            <a:off x="2921867" y="416048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ADDD86-CCD8-4764-BE22-2DE90BADDC88}"/>
              </a:ext>
            </a:extLst>
          </p:cNvPr>
          <p:cNvSpPr/>
          <p:nvPr/>
        </p:nvSpPr>
        <p:spPr>
          <a:xfrm>
            <a:off x="1592648" y="415967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31EFB2-F81F-4EE8-99C3-48F6A47C9A80}"/>
              </a:ext>
            </a:extLst>
          </p:cNvPr>
          <p:cNvSpPr/>
          <p:nvPr/>
        </p:nvSpPr>
        <p:spPr>
          <a:xfrm>
            <a:off x="1832672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DDBE02-8EF0-4AAD-89AF-FEEE52C461EB}"/>
              </a:ext>
            </a:extLst>
          </p:cNvPr>
          <p:cNvSpPr/>
          <p:nvPr/>
        </p:nvSpPr>
        <p:spPr>
          <a:xfrm>
            <a:off x="780601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EAA7ABD-EE6E-4788-A52C-8463C46A072A}"/>
              </a:ext>
            </a:extLst>
          </p:cNvPr>
          <p:cNvSpPr/>
          <p:nvPr/>
        </p:nvSpPr>
        <p:spPr>
          <a:xfrm>
            <a:off x="7012275" y="4694416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43FA9E-854D-4D3C-9152-0E92E6C7CD02}"/>
              </a:ext>
            </a:extLst>
          </p:cNvPr>
          <p:cNvSpPr/>
          <p:nvPr/>
        </p:nvSpPr>
        <p:spPr>
          <a:xfrm>
            <a:off x="7186915" y="5291107"/>
            <a:ext cx="1095375" cy="366677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6805EA6-F2C0-47E1-A629-889F90B684C9}"/>
              </a:ext>
            </a:extLst>
          </p:cNvPr>
          <p:cNvSpPr/>
          <p:nvPr/>
        </p:nvSpPr>
        <p:spPr>
          <a:xfrm>
            <a:off x="7377539" y="5953461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6DD621-EBFA-4E73-8E24-B0D0F1A517B6}"/>
              </a:ext>
            </a:extLst>
          </p:cNvPr>
          <p:cNvCxnSpPr>
            <a:stCxn id="2" idx="2"/>
            <a:endCxn id="9" idx="0"/>
          </p:cNvCxnSpPr>
          <p:nvPr/>
        </p:nvCxnSpPr>
        <p:spPr>
          <a:xfrm flipH="1">
            <a:off x="5720654" y="4694417"/>
            <a:ext cx="1" cy="5847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D7624D-CF77-40D7-9DCB-D2EDEA0C8F4A}"/>
              </a:ext>
            </a:extLst>
          </p:cNvPr>
          <p:cNvCxnSpPr>
            <a:cxnSpLocks/>
            <a:stCxn id="2" idx="1"/>
            <a:endCxn id="14" idx="3"/>
          </p:cNvCxnSpPr>
          <p:nvPr/>
        </p:nvCxnSpPr>
        <p:spPr>
          <a:xfrm flipH="1">
            <a:off x="4012847" y="4354942"/>
            <a:ext cx="970811" cy="10956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8ECD46-A9ED-473C-8B6D-549A9FBC6434}"/>
              </a:ext>
            </a:extLst>
          </p:cNvPr>
          <p:cNvCxnSpPr>
            <a:cxnSpLocks/>
            <a:stCxn id="22" idx="3"/>
            <a:endCxn id="14" idx="1"/>
          </p:cNvCxnSpPr>
          <p:nvPr/>
        </p:nvCxnSpPr>
        <p:spPr>
          <a:xfrm>
            <a:off x="2629056" y="5450598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3BBC826-43E4-402C-A3B7-219D18A3B52F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flipH="1">
            <a:off x="1576985" y="5450598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4796B75-BCA5-474A-BAAD-DDBA83B51E68}"/>
              </a:ext>
            </a:extLst>
          </p:cNvPr>
          <p:cNvCxnSpPr>
            <a:cxnSpLocks/>
            <a:stCxn id="19" idx="3"/>
            <a:endCxn id="2" idx="1"/>
          </p:cNvCxnSpPr>
          <p:nvPr/>
        </p:nvCxnSpPr>
        <p:spPr>
          <a:xfrm flipV="1">
            <a:off x="4175743" y="4354942"/>
            <a:ext cx="807915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8312DC0-77D3-4B40-99B7-B8AA998C764F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2517910" y="435494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5D1D936-612A-4293-A288-CB7E38357DF1}"/>
              </a:ext>
            </a:extLst>
          </p:cNvPr>
          <p:cNvCxnSpPr>
            <a:cxnSpLocks/>
            <a:stCxn id="22" idx="0"/>
            <a:endCxn id="20" idx="2"/>
          </p:cNvCxnSpPr>
          <p:nvPr/>
        </p:nvCxnSpPr>
        <p:spPr>
          <a:xfrm flipH="1" flipV="1">
            <a:off x="2055279" y="4550204"/>
            <a:ext cx="175585" cy="7318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B3FB2FD-A373-4208-8BA2-70308AD9EFA2}"/>
              </a:ext>
            </a:extLst>
          </p:cNvPr>
          <p:cNvSpPr/>
          <p:nvPr/>
        </p:nvSpPr>
        <p:spPr>
          <a:xfrm>
            <a:off x="4117030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DEEFAA9-03B3-4D36-A024-1F28FE3D6149}"/>
              </a:ext>
            </a:extLst>
          </p:cNvPr>
          <p:cNvSpPr/>
          <p:nvPr/>
        </p:nvSpPr>
        <p:spPr>
          <a:xfrm>
            <a:off x="2985708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E2E95CC-60A4-490D-91EF-7B5870B6E481}"/>
              </a:ext>
            </a:extLst>
          </p:cNvPr>
          <p:cNvCxnSpPr>
            <a:cxnSpLocks/>
            <a:stCxn id="54" idx="1"/>
            <a:endCxn id="55" idx="3"/>
          </p:cNvCxnSpPr>
          <p:nvPr/>
        </p:nvCxnSpPr>
        <p:spPr>
          <a:xfrm flipH="1">
            <a:off x="3782092" y="2345506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42354D2B-7864-40C7-A51C-BA0DB666BD94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4515222" y="251406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A816A8D-FEFC-405E-A701-38DAB14F4FE3}"/>
              </a:ext>
            </a:extLst>
          </p:cNvPr>
          <p:cNvCxnSpPr>
            <a:cxnSpLocks/>
            <a:stCxn id="2" idx="0"/>
            <a:endCxn id="15" idx="2"/>
          </p:cNvCxnSpPr>
          <p:nvPr/>
        </p:nvCxnSpPr>
        <p:spPr>
          <a:xfrm flipH="1" flipV="1">
            <a:off x="4515222" y="3099855"/>
            <a:ext cx="1205433" cy="9156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A9D3E3E-4538-46E4-9AD9-481F4C6DB759}"/>
              </a:ext>
            </a:extLst>
          </p:cNvPr>
          <p:cNvCxnSpPr>
            <a:cxnSpLocks/>
            <a:stCxn id="16" idx="2"/>
            <a:endCxn id="2" idx="0"/>
          </p:cNvCxnSpPr>
          <p:nvPr/>
        </p:nvCxnSpPr>
        <p:spPr>
          <a:xfrm flipH="1">
            <a:off x="5720655" y="3116025"/>
            <a:ext cx="154562" cy="8994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DFC6E12-CF1F-49A5-91A0-7A8A57E0BE79}"/>
              </a:ext>
            </a:extLst>
          </p:cNvPr>
          <p:cNvCxnSpPr>
            <a:cxnSpLocks/>
            <a:stCxn id="16" idx="1"/>
            <a:endCxn id="15" idx="3"/>
          </p:cNvCxnSpPr>
          <p:nvPr/>
        </p:nvCxnSpPr>
        <p:spPr>
          <a:xfrm flipH="1" flipV="1">
            <a:off x="5062909" y="2904593"/>
            <a:ext cx="264620" cy="1617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75E988-3FE2-4654-9020-7C6E97D7D05E}"/>
              </a:ext>
            </a:extLst>
          </p:cNvPr>
          <p:cNvCxnSpPr>
            <a:cxnSpLocks/>
            <a:stCxn id="17" idx="2"/>
            <a:endCxn id="2" idx="3"/>
          </p:cNvCxnSpPr>
          <p:nvPr/>
        </p:nvCxnSpPr>
        <p:spPr>
          <a:xfrm flipH="1">
            <a:off x="6457651" y="3793811"/>
            <a:ext cx="671442" cy="5611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BD53B4C-3D4F-4AA4-A2BE-8160F55AB2DF}"/>
              </a:ext>
            </a:extLst>
          </p:cNvPr>
          <p:cNvCxnSpPr>
            <a:cxnSpLocks/>
            <a:stCxn id="18" idx="1"/>
            <a:endCxn id="17" idx="3"/>
          </p:cNvCxnSpPr>
          <p:nvPr/>
        </p:nvCxnSpPr>
        <p:spPr>
          <a:xfrm flipH="1">
            <a:off x="7676780" y="3598549"/>
            <a:ext cx="406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4B9789D-F495-4A43-98E3-B38E816FE15E}"/>
              </a:ext>
            </a:extLst>
          </p:cNvPr>
          <p:cNvSpPr/>
          <p:nvPr/>
        </p:nvSpPr>
        <p:spPr>
          <a:xfrm>
            <a:off x="6925917" y="2725500"/>
            <a:ext cx="750862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뷰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C13FB126-6887-4A54-B278-E413D6347817}"/>
              </a:ext>
            </a:extLst>
          </p:cNvPr>
          <p:cNvCxnSpPr>
            <a:cxnSpLocks/>
            <a:stCxn id="79" idx="2"/>
            <a:endCxn id="17" idx="0"/>
          </p:cNvCxnSpPr>
          <p:nvPr/>
        </p:nvCxnSpPr>
        <p:spPr>
          <a:xfrm flipH="1">
            <a:off x="7129093" y="3116024"/>
            <a:ext cx="172255" cy="287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6910A56-EFEB-447D-ACCE-D29D50EF0C6A}"/>
              </a:ext>
            </a:extLst>
          </p:cNvPr>
          <p:cNvCxnSpPr>
            <a:cxnSpLocks/>
            <a:stCxn id="24" idx="1"/>
            <a:endCxn id="2" idx="3"/>
          </p:cNvCxnSpPr>
          <p:nvPr/>
        </p:nvCxnSpPr>
        <p:spPr>
          <a:xfrm flipH="1" flipV="1">
            <a:off x="6457651" y="4354942"/>
            <a:ext cx="554624" cy="534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67D5BD39-13B8-4D53-847D-D834825E1574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7734603" y="5084941"/>
            <a:ext cx="0" cy="206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560F56E-01B4-4CA9-AC1B-2C246F4B7CF9}"/>
              </a:ext>
            </a:extLst>
          </p:cNvPr>
          <p:cNvCxnSpPr>
            <a:cxnSpLocks/>
            <a:stCxn id="26" idx="0"/>
            <a:endCxn id="25" idx="2"/>
          </p:cNvCxnSpPr>
          <p:nvPr/>
        </p:nvCxnSpPr>
        <p:spPr>
          <a:xfrm flipV="1">
            <a:off x="7734603" y="5657784"/>
            <a:ext cx="0" cy="29567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726B892-4366-4C3A-8490-9055909EDAA0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5062909" y="5669709"/>
            <a:ext cx="657745" cy="28427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B578185E-27DE-417F-9A4A-581E51681E8D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H="1" flipV="1">
            <a:off x="5720654" y="5669709"/>
            <a:ext cx="781501" cy="28375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6077CB0-B9ED-46D5-9185-0A9CE31A9D21}"/>
              </a:ext>
            </a:extLst>
          </p:cNvPr>
          <p:cNvSpPr/>
          <p:nvPr/>
        </p:nvSpPr>
        <p:spPr>
          <a:xfrm>
            <a:off x="6753661" y="2110348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구매 뷰</a:t>
            </a: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FA78909C-5CC4-465B-BC5F-B0F5F8B11A9F}"/>
              </a:ext>
            </a:extLst>
          </p:cNvPr>
          <p:cNvCxnSpPr>
            <a:cxnSpLocks/>
            <a:stCxn id="79" idx="0"/>
            <a:endCxn id="103" idx="2"/>
          </p:cNvCxnSpPr>
          <p:nvPr/>
        </p:nvCxnSpPr>
        <p:spPr>
          <a:xfrm flipV="1">
            <a:off x="7301348" y="2500872"/>
            <a:ext cx="0" cy="2246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726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시나리오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별 요구되는 기능 장착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004049" cy="338554"/>
          </a:xfrm>
          <a:prstGeom prst="rect">
            <a:avLst/>
          </a:prstGeom>
          <a:solidFill>
            <a:srgbClr val="7030A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 분석과 액션 시나리오를 결합한 구성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2021.07.10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105F16F-3133-4DB0-B0FD-41E736B2B8AD}"/>
              </a:ext>
            </a:extLst>
          </p:cNvPr>
          <p:cNvSpPr/>
          <p:nvPr/>
        </p:nvSpPr>
        <p:spPr>
          <a:xfrm>
            <a:off x="4983658" y="4015467"/>
            <a:ext cx="1473993" cy="678950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B99E87-6F47-4476-9D31-35941A60F68B}"/>
              </a:ext>
            </a:extLst>
          </p:cNvPr>
          <p:cNvSpPr/>
          <p:nvPr/>
        </p:nvSpPr>
        <p:spPr>
          <a:xfrm>
            <a:off x="5172966" y="5279184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ECA1C1-30FE-409C-AF3A-AD66471A881B}"/>
              </a:ext>
            </a:extLst>
          </p:cNvPr>
          <p:cNvSpPr/>
          <p:nvPr/>
        </p:nvSpPr>
        <p:spPr>
          <a:xfrm>
            <a:off x="4286476" y="6179884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61F026-D370-4D35-B39F-8E0B8B437636}"/>
              </a:ext>
            </a:extLst>
          </p:cNvPr>
          <p:cNvSpPr/>
          <p:nvPr/>
        </p:nvSpPr>
        <p:spPr>
          <a:xfrm>
            <a:off x="5725722" y="6179358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B91A30-75BC-4837-9A79-091EBEAC6578}"/>
              </a:ext>
            </a:extLst>
          </p:cNvPr>
          <p:cNvSpPr/>
          <p:nvPr/>
        </p:nvSpPr>
        <p:spPr>
          <a:xfrm>
            <a:off x="2917472" y="5191992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1EB8368-9D05-40F8-BEE4-837870F151BF}"/>
              </a:ext>
            </a:extLst>
          </p:cNvPr>
          <p:cNvSpPr/>
          <p:nvPr/>
        </p:nvSpPr>
        <p:spPr>
          <a:xfrm>
            <a:off x="3967534" y="2709330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19009D-CC93-4FAC-BB55-6ACDCDACCC5C}"/>
              </a:ext>
            </a:extLst>
          </p:cNvPr>
          <p:cNvSpPr/>
          <p:nvPr/>
        </p:nvSpPr>
        <p:spPr>
          <a:xfrm>
            <a:off x="5298315" y="2726850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8CFDB5-36E1-4BFE-B2D8-B3AF61EF43A0}"/>
              </a:ext>
            </a:extLst>
          </p:cNvPr>
          <p:cNvSpPr/>
          <p:nvPr/>
        </p:nvSpPr>
        <p:spPr>
          <a:xfrm>
            <a:off x="6581405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A7C1CE-6507-4CAC-9CCC-8F2CC0F43F30}"/>
              </a:ext>
            </a:extLst>
          </p:cNvPr>
          <p:cNvSpPr/>
          <p:nvPr/>
        </p:nvSpPr>
        <p:spPr>
          <a:xfrm>
            <a:off x="8083127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이벤트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B96763-5144-487B-AD30-F2050946C3B6}"/>
              </a:ext>
            </a:extLst>
          </p:cNvPr>
          <p:cNvSpPr/>
          <p:nvPr/>
        </p:nvSpPr>
        <p:spPr>
          <a:xfrm>
            <a:off x="2921867" y="416048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ADDD86-CCD8-4764-BE22-2DE90BADDC88}"/>
              </a:ext>
            </a:extLst>
          </p:cNvPr>
          <p:cNvSpPr/>
          <p:nvPr/>
        </p:nvSpPr>
        <p:spPr>
          <a:xfrm>
            <a:off x="1592648" y="415967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31EFB2-F81F-4EE8-99C3-48F6A47C9A80}"/>
              </a:ext>
            </a:extLst>
          </p:cNvPr>
          <p:cNvSpPr/>
          <p:nvPr/>
        </p:nvSpPr>
        <p:spPr>
          <a:xfrm>
            <a:off x="1832672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DDBE02-8EF0-4AAD-89AF-FEEE52C461EB}"/>
              </a:ext>
            </a:extLst>
          </p:cNvPr>
          <p:cNvSpPr/>
          <p:nvPr/>
        </p:nvSpPr>
        <p:spPr>
          <a:xfrm>
            <a:off x="780601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EAA7ABD-EE6E-4788-A52C-8463C46A072A}"/>
              </a:ext>
            </a:extLst>
          </p:cNvPr>
          <p:cNvSpPr/>
          <p:nvPr/>
        </p:nvSpPr>
        <p:spPr>
          <a:xfrm>
            <a:off x="7012275" y="4694416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43FA9E-854D-4D3C-9152-0E92E6C7CD02}"/>
              </a:ext>
            </a:extLst>
          </p:cNvPr>
          <p:cNvSpPr/>
          <p:nvPr/>
        </p:nvSpPr>
        <p:spPr>
          <a:xfrm>
            <a:off x="7186915" y="5291107"/>
            <a:ext cx="1095375" cy="366677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6805EA6-F2C0-47E1-A629-889F90B684C9}"/>
              </a:ext>
            </a:extLst>
          </p:cNvPr>
          <p:cNvSpPr/>
          <p:nvPr/>
        </p:nvSpPr>
        <p:spPr>
          <a:xfrm>
            <a:off x="7377539" y="5953461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6DD621-EBFA-4E73-8E24-B0D0F1A517B6}"/>
              </a:ext>
            </a:extLst>
          </p:cNvPr>
          <p:cNvCxnSpPr>
            <a:stCxn id="2" idx="2"/>
            <a:endCxn id="9" idx="0"/>
          </p:cNvCxnSpPr>
          <p:nvPr/>
        </p:nvCxnSpPr>
        <p:spPr>
          <a:xfrm flipH="1">
            <a:off x="5720654" y="4694417"/>
            <a:ext cx="1" cy="5847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D7624D-CF77-40D7-9DCB-D2EDEA0C8F4A}"/>
              </a:ext>
            </a:extLst>
          </p:cNvPr>
          <p:cNvCxnSpPr>
            <a:cxnSpLocks/>
            <a:stCxn id="2" idx="1"/>
            <a:endCxn id="14" idx="3"/>
          </p:cNvCxnSpPr>
          <p:nvPr/>
        </p:nvCxnSpPr>
        <p:spPr>
          <a:xfrm flipH="1">
            <a:off x="4012847" y="4354942"/>
            <a:ext cx="970811" cy="10956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8ECD46-A9ED-473C-8B6D-549A9FBC6434}"/>
              </a:ext>
            </a:extLst>
          </p:cNvPr>
          <p:cNvCxnSpPr>
            <a:cxnSpLocks/>
            <a:stCxn id="22" idx="3"/>
            <a:endCxn id="14" idx="1"/>
          </p:cNvCxnSpPr>
          <p:nvPr/>
        </p:nvCxnSpPr>
        <p:spPr>
          <a:xfrm>
            <a:off x="2629056" y="5450598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3BBC826-43E4-402C-A3B7-219D18A3B52F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flipH="1">
            <a:off x="1576985" y="5450598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4796B75-BCA5-474A-BAAD-DDBA83B51E68}"/>
              </a:ext>
            </a:extLst>
          </p:cNvPr>
          <p:cNvCxnSpPr>
            <a:cxnSpLocks/>
            <a:stCxn id="19" idx="3"/>
            <a:endCxn id="2" idx="1"/>
          </p:cNvCxnSpPr>
          <p:nvPr/>
        </p:nvCxnSpPr>
        <p:spPr>
          <a:xfrm flipV="1">
            <a:off x="4175743" y="4354942"/>
            <a:ext cx="807915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8312DC0-77D3-4B40-99B7-B8AA998C764F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2517910" y="435494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5D1D936-612A-4293-A288-CB7E38357DF1}"/>
              </a:ext>
            </a:extLst>
          </p:cNvPr>
          <p:cNvCxnSpPr>
            <a:cxnSpLocks/>
            <a:stCxn id="22" idx="0"/>
            <a:endCxn id="20" idx="2"/>
          </p:cNvCxnSpPr>
          <p:nvPr/>
        </p:nvCxnSpPr>
        <p:spPr>
          <a:xfrm flipH="1" flipV="1">
            <a:off x="2055279" y="4550204"/>
            <a:ext cx="175585" cy="7318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B3FB2FD-A373-4208-8BA2-70308AD9EFA2}"/>
              </a:ext>
            </a:extLst>
          </p:cNvPr>
          <p:cNvSpPr/>
          <p:nvPr/>
        </p:nvSpPr>
        <p:spPr>
          <a:xfrm>
            <a:off x="4117030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DEEFAA9-03B3-4D36-A024-1F28FE3D6149}"/>
              </a:ext>
            </a:extLst>
          </p:cNvPr>
          <p:cNvSpPr/>
          <p:nvPr/>
        </p:nvSpPr>
        <p:spPr>
          <a:xfrm>
            <a:off x="2985708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E2E95CC-60A4-490D-91EF-7B5870B6E481}"/>
              </a:ext>
            </a:extLst>
          </p:cNvPr>
          <p:cNvCxnSpPr>
            <a:cxnSpLocks/>
            <a:stCxn id="54" idx="1"/>
            <a:endCxn id="55" idx="3"/>
          </p:cNvCxnSpPr>
          <p:nvPr/>
        </p:nvCxnSpPr>
        <p:spPr>
          <a:xfrm flipH="1">
            <a:off x="3782092" y="2345506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42354D2B-7864-40C7-A51C-BA0DB666BD94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4515222" y="251406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A816A8D-FEFC-405E-A701-38DAB14F4FE3}"/>
              </a:ext>
            </a:extLst>
          </p:cNvPr>
          <p:cNvCxnSpPr>
            <a:cxnSpLocks/>
            <a:stCxn id="2" idx="0"/>
            <a:endCxn id="15" idx="2"/>
          </p:cNvCxnSpPr>
          <p:nvPr/>
        </p:nvCxnSpPr>
        <p:spPr>
          <a:xfrm flipH="1" flipV="1">
            <a:off x="4515222" y="3099855"/>
            <a:ext cx="1205433" cy="9156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A9D3E3E-4538-46E4-9AD9-481F4C6DB759}"/>
              </a:ext>
            </a:extLst>
          </p:cNvPr>
          <p:cNvCxnSpPr>
            <a:cxnSpLocks/>
            <a:stCxn id="16" idx="2"/>
            <a:endCxn id="2" idx="0"/>
          </p:cNvCxnSpPr>
          <p:nvPr/>
        </p:nvCxnSpPr>
        <p:spPr>
          <a:xfrm flipH="1">
            <a:off x="5720655" y="3117375"/>
            <a:ext cx="125348" cy="8980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DFC6E12-CF1F-49A5-91A0-7A8A57E0BE79}"/>
              </a:ext>
            </a:extLst>
          </p:cNvPr>
          <p:cNvCxnSpPr>
            <a:cxnSpLocks/>
            <a:stCxn id="16" idx="1"/>
            <a:endCxn id="15" idx="3"/>
          </p:cNvCxnSpPr>
          <p:nvPr/>
        </p:nvCxnSpPr>
        <p:spPr>
          <a:xfrm flipH="1" flipV="1">
            <a:off x="5062909" y="2904593"/>
            <a:ext cx="235406" cy="175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75E988-3FE2-4654-9020-7C6E97D7D05E}"/>
              </a:ext>
            </a:extLst>
          </p:cNvPr>
          <p:cNvCxnSpPr>
            <a:cxnSpLocks/>
            <a:stCxn id="17" idx="2"/>
            <a:endCxn id="2" idx="3"/>
          </p:cNvCxnSpPr>
          <p:nvPr/>
        </p:nvCxnSpPr>
        <p:spPr>
          <a:xfrm flipH="1">
            <a:off x="6457651" y="3793811"/>
            <a:ext cx="671442" cy="5611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BD53B4C-3D4F-4AA4-A2BE-8160F55AB2DF}"/>
              </a:ext>
            </a:extLst>
          </p:cNvPr>
          <p:cNvCxnSpPr>
            <a:cxnSpLocks/>
            <a:stCxn id="18" idx="1"/>
            <a:endCxn id="17" idx="3"/>
          </p:cNvCxnSpPr>
          <p:nvPr/>
        </p:nvCxnSpPr>
        <p:spPr>
          <a:xfrm flipH="1">
            <a:off x="7676780" y="3598549"/>
            <a:ext cx="406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4B9789D-F495-4A43-98E3-B38E816FE15E}"/>
              </a:ext>
            </a:extLst>
          </p:cNvPr>
          <p:cNvSpPr/>
          <p:nvPr/>
        </p:nvSpPr>
        <p:spPr>
          <a:xfrm>
            <a:off x="6925917" y="2725500"/>
            <a:ext cx="750862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뷰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C13FB126-6887-4A54-B278-E413D6347817}"/>
              </a:ext>
            </a:extLst>
          </p:cNvPr>
          <p:cNvCxnSpPr>
            <a:cxnSpLocks/>
            <a:stCxn id="79" idx="2"/>
            <a:endCxn id="17" idx="0"/>
          </p:cNvCxnSpPr>
          <p:nvPr/>
        </p:nvCxnSpPr>
        <p:spPr>
          <a:xfrm flipH="1">
            <a:off x="7129093" y="3116024"/>
            <a:ext cx="172255" cy="287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6910A56-EFEB-447D-ACCE-D29D50EF0C6A}"/>
              </a:ext>
            </a:extLst>
          </p:cNvPr>
          <p:cNvCxnSpPr>
            <a:cxnSpLocks/>
            <a:stCxn id="24" idx="1"/>
            <a:endCxn id="2" idx="3"/>
          </p:cNvCxnSpPr>
          <p:nvPr/>
        </p:nvCxnSpPr>
        <p:spPr>
          <a:xfrm flipH="1" flipV="1">
            <a:off x="6457651" y="4354942"/>
            <a:ext cx="554624" cy="534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67D5BD39-13B8-4D53-847D-D834825E1574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7734603" y="5084941"/>
            <a:ext cx="0" cy="206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560F56E-01B4-4CA9-AC1B-2C246F4B7CF9}"/>
              </a:ext>
            </a:extLst>
          </p:cNvPr>
          <p:cNvCxnSpPr>
            <a:cxnSpLocks/>
            <a:stCxn id="26" idx="0"/>
            <a:endCxn id="25" idx="2"/>
          </p:cNvCxnSpPr>
          <p:nvPr/>
        </p:nvCxnSpPr>
        <p:spPr>
          <a:xfrm flipV="1">
            <a:off x="7734603" y="5657784"/>
            <a:ext cx="0" cy="29567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726B892-4366-4C3A-8490-9055909EDAA0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4913414" y="5669709"/>
            <a:ext cx="807240" cy="5101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B578185E-27DE-417F-9A4A-581E51681E8D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H="1" flipV="1">
            <a:off x="5720654" y="5669709"/>
            <a:ext cx="632006" cy="5096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6077CB0-B9ED-46D5-9185-0A9CE31A9D21}"/>
              </a:ext>
            </a:extLst>
          </p:cNvPr>
          <p:cNvSpPr/>
          <p:nvPr/>
        </p:nvSpPr>
        <p:spPr>
          <a:xfrm>
            <a:off x="6753661" y="2110348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구매 뷰</a:t>
            </a: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FA78909C-5CC4-465B-BC5F-B0F5F8B11A9F}"/>
              </a:ext>
            </a:extLst>
          </p:cNvPr>
          <p:cNvCxnSpPr>
            <a:cxnSpLocks/>
            <a:stCxn id="79" idx="0"/>
            <a:endCxn id="103" idx="2"/>
          </p:cNvCxnSpPr>
          <p:nvPr/>
        </p:nvCxnSpPr>
        <p:spPr>
          <a:xfrm flipV="1">
            <a:off x="7301348" y="2500872"/>
            <a:ext cx="0" cy="2246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BCD57978-070A-453B-B97D-7784C6B866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15" y="1700790"/>
            <a:ext cx="2617578" cy="194008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FE40E57-FBB4-40D8-B37B-33C9D973B2F3}"/>
              </a:ext>
            </a:extLst>
          </p:cNvPr>
          <p:cNvSpPr txBox="1"/>
          <p:nvPr/>
        </p:nvSpPr>
        <p:spPr>
          <a:xfrm>
            <a:off x="2985708" y="1675236"/>
            <a:ext cx="8206166" cy="338554"/>
          </a:xfrm>
          <a:prstGeom prst="rect">
            <a:avLst/>
          </a:prstGeom>
          <a:solidFill>
            <a:srgbClr val="7030A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@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페이지에 적용될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(3), (10)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DC8D47E-AF97-4AB9-A762-F3180791A72A}"/>
              </a:ext>
            </a:extLst>
          </p:cNvPr>
          <p:cNvSpPr/>
          <p:nvPr/>
        </p:nvSpPr>
        <p:spPr>
          <a:xfrm>
            <a:off x="739865" y="3709282"/>
            <a:ext cx="3775357" cy="1134930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ED8EE5-ED0B-41DD-9C98-F02C4D43AB80}"/>
              </a:ext>
            </a:extLst>
          </p:cNvPr>
          <p:cNvSpPr/>
          <p:nvPr/>
        </p:nvSpPr>
        <p:spPr>
          <a:xfrm>
            <a:off x="738738" y="5000601"/>
            <a:ext cx="3437005" cy="840522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8D0E3AA-9EE6-4324-A688-B16C90B969FE}"/>
              </a:ext>
            </a:extLst>
          </p:cNvPr>
          <p:cNvSpPr/>
          <p:nvPr/>
        </p:nvSpPr>
        <p:spPr>
          <a:xfrm>
            <a:off x="4244812" y="5239275"/>
            <a:ext cx="2803180" cy="1428371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19F018B-51D8-44E9-BD80-892C6E6E8DAD}"/>
              </a:ext>
            </a:extLst>
          </p:cNvPr>
          <p:cNvSpPr/>
          <p:nvPr/>
        </p:nvSpPr>
        <p:spPr>
          <a:xfrm>
            <a:off x="6536901" y="2057147"/>
            <a:ext cx="2805423" cy="1869973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D7491404-7F24-4C05-BBD6-3D0C6774DE22}"/>
              </a:ext>
            </a:extLst>
          </p:cNvPr>
          <p:cNvSpPr/>
          <p:nvPr/>
        </p:nvSpPr>
        <p:spPr>
          <a:xfrm>
            <a:off x="3632770" y="2567769"/>
            <a:ext cx="1522333" cy="844391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167F442-B092-409C-BFFD-3067920C6A25}"/>
              </a:ext>
            </a:extLst>
          </p:cNvPr>
          <p:cNvSpPr/>
          <p:nvPr/>
        </p:nvSpPr>
        <p:spPr>
          <a:xfrm>
            <a:off x="5248353" y="2261726"/>
            <a:ext cx="1196354" cy="1077172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A29FA82-08B1-44FD-82DA-850EA5A0BCC8}"/>
              </a:ext>
            </a:extLst>
          </p:cNvPr>
          <p:cNvSpPr/>
          <p:nvPr/>
        </p:nvSpPr>
        <p:spPr>
          <a:xfrm>
            <a:off x="6954450" y="4332533"/>
            <a:ext cx="2037149" cy="2237350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2D99789-8007-4465-9105-AE82AFD4B384}"/>
              </a:ext>
            </a:extLst>
          </p:cNvPr>
          <p:cNvSpPr txBox="1"/>
          <p:nvPr/>
        </p:nvSpPr>
        <p:spPr>
          <a:xfrm>
            <a:off x="780601" y="3746584"/>
            <a:ext cx="1226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(11), (12), (14)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D874B73-6A69-4C32-B931-0CE1915BB646}"/>
              </a:ext>
            </a:extLst>
          </p:cNvPr>
          <p:cNvSpPr txBox="1"/>
          <p:nvPr/>
        </p:nvSpPr>
        <p:spPr>
          <a:xfrm>
            <a:off x="800621" y="4999678"/>
            <a:ext cx="11320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(8), (14), (13)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AC7253E-A54A-4F70-901F-4EE2CD6BF998}"/>
              </a:ext>
            </a:extLst>
          </p:cNvPr>
          <p:cNvSpPr txBox="1"/>
          <p:nvPr/>
        </p:nvSpPr>
        <p:spPr>
          <a:xfrm>
            <a:off x="7355842" y="3125664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8C9076C-1F6D-4FA4-911C-869EFDF594B7}"/>
              </a:ext>
            </a:extLst>
          </p:cNvPr>
          <p:cNvSpPr txBox="1"/>
          <p:nvPr/>
        </p:nvSpPr>
        <p:spPr>
          <a:xfrm>
            <a:off x="3113960" y="496227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(5), (7)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112AA9E-278E-4C67-B193-48D78333C8B0}"/>
              </a:ext>
            </a:extLst>
          </p:cNvPr>
          <p:cNvSpPr txBox="1"/>
          <p:nvPr/>
        </p:nvSpPr>
        <p:spPr>
          <a:xfrm>
            <a:off x="8702090" y="3123240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(15)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C4DE8B2-01BF-46E3-8193-1234007689F6}"/>
              </a:ext>
            </a:extLst>
          </p:cNvPr>
          <p:cNvSpPr txBox="1"/>
          <p:nvPr/>
        </p:nvSpPr>
        <p:spPr>
          <a:xfrm>
            <a:off x="4290706" y="5268399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(1), (9)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BCECBF1-4C83-4A5A-AEEC-CA60A8F11117}"/>
              </a:ext>
            </a:extLst>
          </p:cNvPr>
          <p:cNvSpPr txBox="1"/>
          <p:nvPr/>
        </p:nvSpPr>
        <p:spPr>
          <a:xfrm>
            <a:off x="3668624" y="2649401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27D1503-4F06-4635-B7B8-B5B58DA763C5}"/>
              </a:ext>
            </a:extLst>
          </p:cNvPr>
          <p:cNvSpPr txBox="1"/>
          <p:nvPr/>
        </p:nvSpPr>
        <p:spPr>
          <a:xfrm>
            <a:off x="5296025" y="2354614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420D18-4861-46FB-B302-9A0B975FDCFB}"/>
              </a:ext>
            </a:extLst>
          </p:cNvPr>
          <p:cNvSpPr txBox="1"/>
          <p:nvPr/>
        </p:nvSpPr>
        <p:spPr>
          <a:xfrm>
            <a:off x="5604312" y="2344882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5" name="모서리가 둥근 직사각형 4">
            <a:extLst>
              <a:ext uri="{FF2B5EF4-FFF2-40B4-BE49-F238E27FC236}">
                <a16:creationId xmlns:a16="http://schemas.microsoft.com/office/drawing/2014/main" id="{6FC3E464-F74F-45EF-A8FB-37D58123579A}"/>
              </a:ext>
            </a:extLst>
          </p:cNvPr>
          <p:cNvSpPr/>
          <p:nvPr/>
        </p:nvSpPr>
        <p:spPr>
          <a:xfrm rot="2018195">
            <a:off x="6356781" y="5257261"/>
            <a:ext cx="972272" cy="286253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2021.07.10 </a:t>
            </a:r>
          </a:p>
          <a:p>
            <a:pPr algn="ctr"/>
            <a:r>
              <a:rPr lang="ko-KR" altLang="en-US" sz="1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디자인 완료</a:t>
            </a:r>
            <a:endParaRPr lang="en-US" altLang="ko-KR" sz="10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7108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다음 회의 내용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2062103"/>
          </a:xfrm>
          <a:prstGeom prst="rect">
            <a:avLst/>
          </a:prstGeom>
          <a:solidFill>
            <a:schemeClr val="tx1">
              <a:alpha val="26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페이지 별로 구현될 세부 기능들을 문서화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기능들을 서비스 단위로 그룹화 후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필요한 데이터베이스 설계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코로나로 인한 대면 기회 적어짐에 따라 온라인 작업 환경 개선 여지 필요성 회의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팀뷰어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디스코드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등을 이용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이외에 각자 발의한 내용에 대한 회의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41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AA3B638-5E15-4C68-8D8B-48484A8268B7}"/>
              </a:ext>
            </a:extLst>
          </p:cNvPr>
          <p:cNvSpPr txBox="1">
            <a:spLocks/>
          </p:cNvSpPr>
          <p:nvPr/>
        </p:nvSpPr>
        <p:spPr>
          <a:xfrm>
            <a:off x="495300" y="342900"/>
            <a:ext cx="4541521" cy="1376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목표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AE19DF4-6EB1-4C64-B0B7-7C15475141D8}"/>
              </a:ext>
            </a:extLst>
          </p:cNvPr>
          <p:cNvSpPr txBox="1">
            <a:spLocks/>
          </p:cNvSpPr>
          <p:nvPr/>
        </p:nvSpPr>
        <p:spPr>
          <a:xfrm>
            <a:off x="955112" y="2213892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354B989-CEED-477A-ACAA-BC7A9A5E28B3}"/>
              </a:ext>
            </a:extLst>
          </p:cNvPr>
          <p:cNvSpPr txBox="1">
            <a:spLocks/>
          </p:cNvSpPr>
          <p:nvPr/>
        </p:nvSpPr>
        <p:spPr>
          <a:xfrm>
            <a:off x="951368" y="2941852"/>
            <a:ext cx="8891338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90A598C-F4AD-4D47-889E-7696456194B3}"/>
              </a:ext>
            </a:extLst>
          </p:cNvPr>
          <p:cNvSpPr txBox="1">
            <a:spLocks/>
          </p:cNvSpPr>
          <p:nvPr/>
        </p:nvSpPr>
        <p:spPr>
          <a:xfrm>
            <a:off x="951368" y="3756073"/>
            <a:ext cx="8680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1D0C61FC-F468-4A9D-A669-7D2D6433BC6B}"/>
              </a:ext>
            </a:extLst>
          </p:cNvPr>
          <p:cNvSpPr txBox="1">
            <a:spLocks/>
          </p:cNvSpPr>
          <p:nvPr/>
        </p:nvSpPr>
        <p:spPr>
          <a:xfrm>
            <a:off x="951368" y="4479439"/>
            <a:ext cx="7537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깃허브 워크스페이스 설정 및 커밋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BFD7370-CC14-4F14-A155-007A81420CF2}"/>
              </a:ext>
            </a:extLst>
          </p:cNvPr>
          <p:cNvSpPr txBox="1">
            <a:spLocks/>
          </p:cNvSpPr>
          <p:nvPr/>
        </p:nvSpPr>
        <p:spPr>
          <a:xfrm>
            <a:off x="1301682" y="4952066"/>
            <a:ext cx="6497054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모서리가 둥근 직사각형 2">
            <a:extLst>
              <a:ext uri="{FF2B5EF4-FFF2-40B4-BE49-F238E27FC236}">
                <a16:creationId xmlns:a16="http://schemas.microsoft.com/office/drawing/2014/main" id="{360D0E35-8EAB-4DCE-BED8-C90E66F39AE7}"/>
              </a:ext>
            </a:extLst>
          </p:cNvPr>
          <p:cNvSpPr/>
          <p:nvPr/>
        </p:nvSpPr>
        <p:spPr>
          <a:xfrm>
            <a:off x="10189579" y="0"/>
            <a:ext cx="2002421" cy="671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  <a:p>
            <a:pPr algn="ctr"/>
            <a:r>
              <a:rPr lang="en-US" altLang="ko-KR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18:09</a:t>
            </a:r>
          </a:p>
          <a:p>
            <a:pPr algn="ctr"/>
            <a:r>
              <a:rPr lang="ko-KR" altLang="en-US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 편집</a:t>
            </a:r>
            <a:r>
              <a:rPr lang="en-US" altLang="ko-KR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EE9A8D2-EFFA-4514-A61E-80C4B13BA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76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509200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파라미터 이동에 영향이 있는 페이지를 중심으로 세부 디자인을 설정한다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단위의 개발에서 서비스 속 하나의 기능을 실행시키기 위해 필요한 페이지 이동과 이동하면서 리퀘스트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리스폰할 파라미터의 종류와 흐름을 결정한다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 분류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Product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Campaign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Flea Market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Sponsor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 Mypage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 Cart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(7) Login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981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01675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 Product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제품의 리스트를 보고 구매 절차까지의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베이스에 저장된 모든 상품을 최신순으로 정렬해준다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 리스트에서 사용자가 하나의 상품을 클릭했을 때 이동하는 페이지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번호를 통해 데이터베이스에서 해당 번호의 상품에 대한 정보를 가지고 온다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상품을 구매했을 때 이동하는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서비스 담당자는 구매 절차를 인자하고 페이지를 늘리는 것을 검토하도록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3314EEA-E5F5-48CF-81A1-D8ED7CECBF4B}"/>
              </a:ext>
            </a:extLst>
          </p:cNvPr>
          <p:cNvSpPr/>
          <p:nvPr/>
        </p:nvSpPr>
        <p:spPr>
          <a:xfrm>
            <a:off x="2544939" y="2591416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AAD770-F291-4AC4-9493-18C6D9CFAE16}"/>
              </a:ext>
            </a:extLst>
          </p:cNvPr>
          <p:cNvSpPr/>
          <p:nvPr/>
        </p:nvSpPr>
        <p:spPr>
          <a:xfrm>
            <a:off x="1460139" y="2681459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CC4A69D-2A76-4472-B58D-FBBF235A0A24}"/>
              </a:ext>
            </a:extLst>
          </p:cNvPr>
          <p:cNvSpPr/>
          <p:nvPr/>
        </p:nvSpPr>
        <p:spPr>
          <a:xfrm>
            <a:off x="408068" y="2681459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11D73E6-2BD9-4345-B1C6-CDFF9BCBD3E6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>
            <a:off x="2256523" y="2850022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764A75C7-506F-42A8-8D67-E6ABAC30E53A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flipH="1">
            <a:off x="1204452" y="2850022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970230F-E4AA-4B62-93E9-AD8A4D0E6224}"/>
              </a:ext>
            </a:extLst>
          </p:cNvPr>
          <p:cNvSpPr/>
          <p:nvPr/>
        </p:nvSpPr>
        <p:spPr>
          <a:xfrm>
            <a:off x="366205" y="2400025"/>
            <a:ext cx="3437005" cy="840522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CFECDD-7ABA-47EC-B67F-62479C39A1FB}"/>
              </a:ext>
            </a:extLst>
          </p:cNvPr>
          <p:cNvSpPr txBox="1"/>
          <p:nvPr/>
        </p:nvSpPr>
        <p:spPr>
          <a:xfrm>
            <a:off x="428088" y="2399102"/>
            <a:ext cx="11320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(8), (14), (13)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FB518B-90D6-4723-8393-3CB16B248FD2}"/>
              </a:ext>
            </a:extLst>
          </p:cNvPr>
          <p:cNvSpPr txBox="1"/>
          <p:nvPr/>
        </p:nvSpPr>
        <p:spPr>
          <a:xfrm>
            <a:off x="2741427" y="2361700"/>
            <a:ext cx="6623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(5), (7)</a:t>
            </a:r>
          </a:p>
        </p:txBody>
      </p:sp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028B5297-8A1E-4198-86F5-E2EA7751D947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1630000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27809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 Campaign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정보를 확인하고 이용할 수 있도록 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데이터베이스에서 캠페인 정보를 전부 불러와 사용자에게 보여준다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캠페인과 후원단체는 같은 테이블을 공유하고 있지만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iscampaign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통해 캠페인 리스트로 넣을 것인지를 판단한다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특정 캠페인을 클릭했을 때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캠페인의 번호를 통해 데이터베이스에서 알맞은 캠페인 정보를 가져와 사용자에게 보여준다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뷰에서 이동할 수 있는 메뉴는 해당 서비스 개발자가 생각하여 파라미터 테스트를 마치도록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3E54718B-644D-4DCF-B561-FD79FDCEDA42}"/>
              </a:ext>
            </a:extLst>
          </p:cNvPr>
          <p:cNvSpPr/>
          <p:nvPr/>
        </p:nvSpPr>
        <p:spPr>
          <a:xfrm>
            <a:off x="2617067" y="257552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935C64-7312-4980-BB5D-E903683280A5}"/>
              </a:ext>
            </a:extLst>
          </p:cNvPr>
          <p:cNvSpPr/>
          <p:nvPr/>
        </p:nvSpPr>
        <p:spPr>
          <a:xfrm>
            <a:off x="1287848" y="257471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E2E1D89-3A81-4C20-8245-274B851C2E4F}"/>
              </a:ext>
            </a:extLst>
          </p:cNvPr>
          <p:cNvCxnSpPr>
            <a:cxnSpLocks/>
            <a:stCxn id="17" idx="3"/>
            <a:endCxn id="16" idx="1"/>
          </p:cNvCxnSpPr>
          <p:nvPr/>
        </p:nvCxnSpPr>
        <p:spPr>
          <a:xfrm>
            <a:off x="2213110" y="276998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CAB7426-6698-46F3-B26C-236EBF948806}"/>
              </a:ext>
            </a:extLst>
          </p:cNvPr>
          <p:cNvSpPr/>
          <p:nvPr/>
        </p:nvSpPr>
        <p:spPr>
          <a:xfrm>
            <a:off x="435065" y="2124322"/>
            <a:ext cx="3775357" cy="1134930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FEE0990-5FE0-467D-968A-6C02D525E852}"/>
              </a:ext>
            </a:extLst>
          </p:cNvPr>
          <p:cNvSpPr txBox="1"/>
          <p:nvPr/>
        </p:nvSpPr>
        <p:spPr>
          <a:xfrm>
            <a:off x="475801" y="2161624"/>
            <a:ext cx="1226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(11), (12), (14)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모서리가 둥근 직사각형 4">
            <a:extLst>
              <a:ext uri="{FF2B5EF4-FFF2-40B4-BE49-F238E27FC236}">
                <a16:creationId xmlns:a16="http://schemas.microsoft.com/office/drawing/2014/main" id="{DDCC50C0-BBF4-4183-A97F-E3FD7C017A85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2131404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509200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(3) Flea Market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장터에 대한 기능을 모아놓은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장터에 등록된 상품을 볼 수 있으며 사용자는 이번 시즌에 채택된 상품과 채택되지 않은 상품 모두를 조회할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등록 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자신의 물품을 등록할 수 있는 기능을 가진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중고상품에는 이미지를 포함하고 있어 등록 기능에 이미지를 등록해야하지만 사용해야하는 라이브러리에 대한 지식과 기술적 역량부족이라고 판단되어 이미지 업로드 기능은 구현하지 않도록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상품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리스트에서 특정 중고상품을 클릭했을 경우 해당 중고상품에 대한 정보를 출력해주는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AFFAB7-A9C9-419C-8A97-A59413B0C89B}"/>
              </a:ext>
            </a:extLst>
          </p:cNvPr>
          <p:cNvSpPr/>
          <p:nvPr/>
        </p:nvSpPr>
        <p:spPr>
          <a:xfrm>
            <a:off x="520644" y="3053715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0E2A05-8260-4FD2-97F4-A67963A9AF66}"/>
              </a:ext>
            </a:extLst>
          </p:cNvPr>
          <p:cNvSpPr/>
          <p:nvPr/>
        </p:nvSpPr>
        <p:spPr>
          <a:xfrm>
            <a:off x="1927787" y="3053716"/>
            <a:ext cx="121648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중고상품 뷰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85A6E3A3-BCDF-4FAE-85A5-4B9BF80D8B3C}"/>
              </a:ext>
            </a:extLst>
          </p:cNvPr>
          <p:cNvCxnSpPr>
            <a:cxnSpLocks/>
            <a:stCxn id="14" idx="1"/>
            <a:endCxn id="11" idx="3"/>
          </p:cNvCxnSpPr>
          <p:nvPr/>
        </p:nvCxnSpPr>
        <p:spPr>
          <a:xfrm flipH="1">
            <a:off x="1616019" y="3248978"/>
            <a:ext cx="31176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4D8F854-C942-4F23-88FA-D150A6D82CDF}"/>
              </a:ext>
            </a:extLst>
          </p:cNvPr>
          <p:cNvSpPr/>
          <p:nvPr/>
        </p:nvSpPr>
        <p:spPr>
          <a:xfrm>
            <a:off x="520644" y="2431956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등록 뷰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1EC5F86-13AA-4B59-A43E-A67BF199F7BC}"/>
              </a:ext>
            </a:extLst>
          </p:cNvPr>
          <p:cNvCxnSpPr>
            <a:cxnSpLocks/>
            <a:stCxn id="11" idx="0"/>
            <a:endCxn id="21" idx="2"/>
          </p:cNvCxnSpPr>
          <p:nvPr/>
        </p:nvCxnSpPr>
        <p:spPr>
          <a:xfrm flipH="1" flipV="1">
            <a:off x="1068331" y="2822480"/>
            <a:ext cx="1" cy="2312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EC4AD7-C8E8-4E62-A0C9-5F55694D913A}"/>
              </a:ext>
            </a:extLst>
          </p:cNvPr>
          <p:cNvSpPr/>
          <p:nvPr/>
        </p:nvSpPr>
        <p:spPr>
          <a:xfrm>
            <a:off x="338848" y="2118728"/>
            <a:ext cx="2805423" cy="1869973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752DEA6-E415-4FBF-894B-D424FD0742DD}"/>
              </a:ext>
            </a:extLst>
          </p:cNvPr>
          <p:cNvSpPr txBox="1"/>
          <p:nvPr/>
        </p:nvSpPr>
        <p:spPr>
          <a:xfrm>
            <a:off x="6096000" y="1366063"/>
            <a:ext cx="435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※ </a:t>
            </a:r>
            <a:r>
              <a:rPr lang="ko-KR" altLang="en-US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변경 사항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시즌제 </a:t>
            </a:r>
            <a:endParaRPr lang="en-US" altLang="ko-KR" sz="1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A18A56D-3CA3-4059-9DDB-16D887CA510E}"/>
              </a:ext>
            </a:extLst>
          </p:cNvPr>
          <p:cNvSpPr/>
          <p:nvPr/>
        </p:nvSpPr>
        <p:spPr>
          <a:xfrm>
            <a:off x="7675951" y="3196132"/>
            <a:ext cx="1194382" cy="369332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운영자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E61603B-8226-4B66-A99A-B4098C63E81A}"/>
              </a:ext>
            </a:extLst>
          </p:cNvPr>
          <p:cNvSpPr/>
          <p:nvPr/>
        </p:nvSpPr>
        <p:spPr>
          <a:xfrm>
            <a:off x="5259977" y="2680062"/>
            <a:ext cx="1672045" cy="516070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중고장터</a:t>
            </a:r>
            <a:endParaRPr lang="en-US" altLang="ko-KR" sz="1400"/>
          </a:p>
          <a:p>
            <a:pPr algn="ctr"/>
            <a:r>
              <a:rPr lang="ko-KR" altLang="en-US" sz="1400"/>
              <a:t>상품 등록자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B4AFB9F-7BAF-4B7D-88D6-DAFF6DB9AEBD}"/>
              </a:ext>
            </a:extLst>
          </p:cNvPr>
          <p:cNvSpPr/>
          <p:nvPr/>
        </p:nvSpPr>
        <p:spPr>
          <a:xfrm>
            <a:off x="7437120" y="1860693"/>
            <a:ext cx="1672045" cy="516070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/>
              <a:t>중고장터</a:t>
            </a:r>
            <a:endParaRPr lang="en-US" altLang="ko-KR" sz="2400"/>
          </a:p>
        </p:txBody>
      </p: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2A6CC25D-292C-4639-95D2-5E84102D9E91}"/>
              </a:ext>
            </a:extLst>
          </p:cNvPr>
          <p:cNvCxnSpPr>
            <a:cxnSpLocks/>
            <a:stCxn id="40" idx="0"/>
            <a:endCxn id="41" idx="1"/>
          </p:cNvCxnSpPr>
          <p:nvPr/>
        </p:nvCxnSpPr>
        <p:spPr>
          <a:xfrm rot="5400000" flipH="1" flipV="1">
            <a:off x="6485893" y="1728835"/>
            <a:ext cx="561334" cy="1341120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11D62F71-2809-4143-94D7-9FA69FFF503F}"/>
              </a:ext>
            </a:extLst>
          </p:cNvPr>
          <p:cNvCxnSpPr>
            <a:cxnSpLocks/>
            <a:stCxn id="41" idx="2"/>
            <a:endCxn id="39" idx="0"/>
          </p:cNvCxnSpPr>
          <p:nvPr/>
        </p:nvCxnSpPr>
        <p:spPr>
          <a:xfrm rot="5400000">
            <a:off x="7863459" y="2786447"/>
            <a:ext cx="81936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0F2AF330-E79D-4833-A313-FBF757852984}"/>
              </a:ext>
            </a:extLst>
          </p:cNvPr>
          <p:cNvCxnSpPr>
            <a:cxnSpLocks/>
            <a:stCxn id="39" idx="3"/>
            <a:endCxn id="41" idx="3"/>
          </p:cNvCxnSpPr>
          <p:nvPr/>
        </p:nvCxnSpPr>
        <p:spPr>
          <a:xfrm flipV="1">
            <a:off x="8870333" y="2118728"/>
            <a:ext cx="238832" cy="1262070"/>
          </a:xfrm>
          <a:prstGeom prst="bentConnector3">
            <a:avLst>
              <a:gd name="adj1" fmla="val 19571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54E8F8EC-AF73-49AC-BD49-3D56DF183973}"/>
              </a:ext>
            </a:extLst>
          </p:cNvPr>
          <p:cNvSpPr/>
          <p:nvPr/>
        </p:nvSpPr>
        <p:spPr>
          <a:xfrm>
            <a:off x="10238928" y="1860693"/>
            <a:ext cx="624514" cy="1770269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/>
              <a:t>시즌 경매</a:t>
            </a:r>
            <a:endParaRPr lang="en-US" altLang="ko-KR" sz="2400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DCF3AAF8-A1FA-4A40-B28B-DA04AFC5DD49}"/>
              </a:ext>
            </a:extLst>
          </p:cNvPr>
          <p:cNvCxnSpPr>
            <a:cxnSpLocks/>
            <a:endCxn id="55" idx="1"/>
          </p:cNvCxnSpPr>
          <p:nvPr/>
        </p:nvCxnSpPr>
        <p:spPr>
          <a:xfrm>
            <a:off x="9109165" y="1993430"/>
            <a:ext cx="1129763" cy="75239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FF85EAF-DEE0-4F15-BF6D-4E0C11514278}"/>
              </a:ext>
            </a:extLst>
          </p:cNvPr>
          <p:cNvSpPr txBox="1"/>
          <p:nvPr/>
        </p:nvSpPr>
        <p:spPr>
          <a:xfrm>
            <a:off x="6284102" y="1828967"/>
            <a:ext cx="86113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① 상품 등록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5000297-7ED3-4FEC-A332-CAA473EB40EE}"/>
              </a:ext>
            </a:extLst>
          </p:cNvPr>
          <p:cNvSpPr txBox="1"/>
          <p:nvPr/>
        </p:nvSpPr>
        <p:spPr>
          <a:xfrm>
            <a:off x="7337478" y="2694598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② 상품 판매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적절성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확인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D32A559-FC5A-4D34-98F2-4736E9AE04F9}"/>
              </a:ext>
            </a:extLst>
          </p:cNvPr>
          <p:cNvSpPr txBox="1"/>
          <p:nvPr/>
        </p:nvSpPr>
        <p:spPr>
          <a:xfrm>
            <a:off x="8849057" y="3416531"/>
            <a:ext cx="11641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③ 채택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불가 선택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D6D1237-44A4-43D2-8119-ED80F2FA2434}"/>
              </a:ext>
            </a:extLst>
          </p:cNvPr>
          <p:cNvSpPr txBox="1"/>
          <p:nvPr/>
        </p:nvSpPr>
        <p:spPr>
          <a:xfrm>
            <a:off x="9104820" y="1733735"/>
            <a:ext cx="11384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④ 시즌 경매 시작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모서리가 둥근 직사각형 4">
            <a:extLst>
              <a:ext uri="{FF2B5EF4-FFF2-40B4-BE49-F238E27FC236}">
                <a16:creationId xmlns:a16="http://schemas.microsoft.com/office/drawing/2014/main" id="{E2D791F3-A57D-4BD1-9B62-722380F5A733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2971612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52431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Sponsor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단체에 대한 정보를 볼 수 있는 서비스 기능이다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기능을 통해 사용자는 후원단체에 마일리지를 사용하여 후원할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단체들에 대한 리스트를 출력해주는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특정 후원 단체를 클릭했을 경우 해당 후원 단체에 대한 정보를 보여주는 페이지로 이동한다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해당 단체에 대한 후원을 선택했을 경우 사용자의 마일리지를 차감하고 그만큼을 해당 단체의 누적 후원금으로 합산한다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마찬가지로 페이지가 추가로 필요하다고 생각될 경우 테스트 페이지를 통해 구현하도록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6B18FA-7291-4669-968F-69364A62BAF4}"/>
              </a:ext>
            </a:extLst>
          </p:cNvPr>
          <p:cNvSpPr/>
          <p:nvPr/>
        </p:nvSpPr>
        <p:spPr>
          <a:xfrm>
            <a:off x="563199" y="2369505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59B0161-CD0C-44D5-8502-2F7F2E1EA481}"/>
              </a:ext>
            </a:extLst>
          </p:cNvPr>
          <p:cNvSpPr/>
          <p:nvPr/>
        </p:nvSpPr>
        <p:spPr>
          <a:xfrm>
            <a:off x="2289008" y="2369505"/>
            <a:ext cx="1095375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AA1EB5D-FE74-4537-B625-DA0812E6BDBC}"/>
              </a:ext>
            </a:extLst>
          </p:cNvPr>
          <p:cNvSpPr/>
          <p:nvPr/>
        </p:nvSpPr>
        <p:spPr>
          <a:xfrm>
            <a:off x="2479632" y="2895196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A223EDB-5C6F-4793-8BC4-BD6E183E88C9}"/>
              </a:ext>
            </a:extLst>
          </p:cNvPr>
          <p:cNvCxnSpPr>
            <a:cxnSpLocks/>
            <a:stCxn id="12" idx="1"/>
            <a:endCxn id="11" idx="3"/>
          </p:cNvCxnSpPr>
          <p:nvPr/>
        </p:nvCxnSpPr>
        <p:spPr>
          <a:xfrm flipH="1">
            <a:off x="2007855" y="2564768"/>
            <a:ext cx="28115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D78B998-8B7A-4296-9A91-2136DE6D3FCF}"/>
              </a:ext>
            </a:extLst>
          </p:cNvPr>
          <p:cNvCxnSpPr>
            <a:cxnSpLocks/>
            <a:stCxn id="13" idx="0"/>
            <a:endCxn id="12" idx="2"/>
          </p:cNvCxnSpPr>
          <p:nvPr/>
        </p:nvCxnSpPr>
        <p:spPr>
          <a:xfrm flipV="1">
            <a:off x="2836696" y="2760030"/>
            <a:ext cx="0" cy="135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8C84448-3C6B-458D-9594-074EA69EBF25}"/>
              </a:ext>
            </a:extLst>
          </p:cNvPr>
          <p:cNvSpPr/>
          <p:nvPr/>
        </p:nvSpPr>
        <p:spPr>
          <a:xfrm>
            <a:off x="442483" y="2310325"/>
            <a:ext cx="3137296" cy="111867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2" name="모서리가 둥근 직사각형 4">
            <a:extLst>
              <a:ext uri="{FF2B5EF4-FFF2-40B4-BE49-F238E27FC236}">
                <a16:creationId xmlns:a16="http://schemas.microsoft.com/office/drawing/2014/main" id="{04DFDF77-8C67-4AA5-8A2F-3234A49A1B2C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1358053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304698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 My page Service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마이페이지를 통해 사용자의 전체 정보를 볼 수 있는 서비스이다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 페이지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사용자에 대한 정보를 볼 수 있는 서비스로 마이페이지의 구성을 해당 서비스 담당자가 생각해내어 여러개의 페이지를 만들고 테스트 페이지를 만들도록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0DC1961-3915-4459-8CC8-DEFFF67E1E2B}"/>
              </a:ext>
            </a:extLst>
          </p:cNvPr>
          <p:cNvSpPr/>
          <p:nvPr/>
        </p:nvSpPr>
        <p:spPr>
          <a:xfrm>
            <a:off x="453270" y="2580935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6EA0E5-B49F-4398-BC21-979655D830B3}"/>
              </a:ext>
            </a:extLst>
          </p:cNvPr>
          <p:cNvSpPr/>
          <p:nvPr/>
        </p:nvSpPr>
        <p:spPr>
          <a:xfrm>
            <a:off x="403308" y="2115811"/>
            <a:ext cx="1196354" cy="1077172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AA593-DC70-43DD-8244-ED995B82DA3A}"/>
              </a:ext>
            </a:extLst>
          </p:cNvPr>
          <p:cNvSpPr txBox="1"/>
          <p:nvPr/>
        </p:nvSpPr>
        <p:spPr>
          <a:xfrm>
            <a:off x="450980" y="2208699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C095E8-5330-46B5-A91B-53F6E01E2744}"/>
              </a:ext>
            </a:extLst>
          </p:cNvPr>
          <p:cNvSpPr txBox="1"/>
          <p:nvPr/>
        </p:nvSpPr>
        <p:spPr>
          <a:xfrm>
            <a:off x="759267" y="2198967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1348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255454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 Cart Service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장바구니를 볼 수 있는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밴치마킹을 통해 파라미터를 제어하도록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리스트를 불러와 사용자에게 제공하는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859C6D3-9A9F-4D20-87C6-5E8A4AC6FB6C}"/>
              </a:ext>
            </a:extLst>
          </p:cNvPr>
          <p:cNvSpPr/>
          <p:nvPr/>
        </p:nvSpPr>
        <p:spPr>
          <a:xfrm>
            <a:off x="1496709" y="2621781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AB432D-B531-4E85-901B-6445A3988211}"/>
              </a:ext>
            </a:extLst>
          </p:cNvPr>
          <p:cNvSpPr/>
          <p:nvPr/>
        </p:nvSpPr>
        <p:spPr>
          <a:xfrm>
            <a:off x="1646205" y="2089394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8A3CE9C-F42F-4ADE-BA93-4715B31F3BC5}"/>
              </a:ext>
            </a:extLst>
          </p:cNvPr>
          <p:cNvSpPr/>
          <p:nvPr/>
        </p:nvSpPr>
        <p:spPr>
          <a:xfrm>
            <a:off x="514883" y="2089394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199882-AB01-44C7-A892-2AD3894FA1F4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>
            <a:off x="1311267" y="2257957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6BEC90B5-014C-4D75-9D4A-B078EE0DC2C1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>
            <a:off x="2044397" y="2426519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8A64795-3AF9-42DD-A8FC-16DCBDF7B14C}"/>
              </a:ext>
            </a:extLst>
          </p:cNvPr>
          <p:cNvSpPr/>
          <p:nvPr/>
        </p:nvSpPr>
        <p:spPr>
          <a:xfrm>
            <a:off x="1161945" y="2480220"/>
            <a:ext cx="1522333" cy="844391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5FEC7E-683B-41D6-B4AF-D98AEF256F40}"/>
              </a:ext>
            </a:extLst>
          </p:cNvPr>
          <p:cNvSpPr txBox="1"/>
          <p:nvPr/>
        </p:nvSpPr>
        <p:spPr>
          <a:xfrm>
            <a:off x="1197799" y="2561852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2531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1247</Words>
  <Application>Microsoft Office PowerPoint</Application>
  <PresentationFormat>와이드스크린</PresentationFormat>
  <Paragraphs>273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kosmo_</dc:creator>
  <cp:lastModifiedBy>김 인철</cp:lastModifiedBy>
  <cp:revision>28</cp:revision>
  <dcterms:created xsi:type="dcterms:W3CDTF">2021-07-09T09:03:59Z</dcterms:created>
  <dcterms:modified xsi:type="dcterms:W3CDTF">2021-07-11T12:56:16Z</dcterms:modified>
</cp:coreProperties>
</file>

<file path=docProps/thumbnail.jpeg>
</file>